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72C2-0AA4-4793-A40A-6665563B7FF4}" type="datetimeFigureOut">
              <a:rPr lang="et-EE" smtClean="0"/>
              <a:t>5.08.2014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CBE57-7C5E-4A28-AF67-80A01F77424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85178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72C2-0AA4-4793-A40A-6665563B7FF4}" type="datetimeFigureOut">
              <a:rPr lang="et-EE" smtClean="0"/>
              <a:t>5.08.2014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CBE57-7C5E-4A28-AF67-80A01F77424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0942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72C2-0AA4-4793-A40A-6665563B7FF4}" type="datetimeFigureOut">
              <a:rPr lang="et-EE" smtClean="0"/>
              <a:t>5.08.2014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CBE57-7C5E-4A28-AF67-80A01F77424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0855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72C2-0AA4-4793-A40A-6665563B7FF4}" type="datetimeFigureOut">
              <a:rPr lang="et-EE" smtClean="0"/>
              <a:t>5.08.2014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CBE57-7C5E-4A28-AF67-80A01F77424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000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72C2-0AA4-4793-A40A-6665563B7FF4}" type="datetimeFigureOut">
              <a:rPr lang="et-EE" smtClean="0"/>
              <a:t>5.08.2014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CBE57-7C5E-4A28-AF67-80A01F77424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38435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72C2-0AA4-4793-A40A-6665563B7FF4}" type="datetimeFigureOut">
              <a:rPr lang="et-EE" smtClean="0"/>
              <a:t>5.08.2014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CBE57-7C5E-4A28-AF67-80A01F77424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0642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72C2-0AA4-4793-A40A-6665563B7FF4}" type="datetimeFigureOut">
              <a:rPr lang="et-EE" smtClean="0"/>
              <a:t>5.08.2014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CBE57-7C5E-4A28-AF67-80A01F77424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50488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72C2-0AA4-4793-A40A-6665563B7FF4}" type="datetimeFigureOut">
              <a:rPr lang="et-EE" smtClean="0"/>
              <a:t>5.08.2014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CBE57-7C5E-4A28-AF67-80A01F77424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1840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72C2-0AA4-4793-A40A-6665563B7FF4}" type="datetimeFigureOut">
              <a:rPr lang="et-EE" smtClean="0"/>
              <a:t>5.08.2014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CBE57-7C5E-4A28-AF67-80A01F77424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66180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72C2-0AA4-4793-A40A-6665563B7FF4}" type="datetimeFigureOut">
              <a:rPr lang="et-EE" smtClean="0"/>
              <a:t>5.08.2014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CBE57-7C5E-4A28-AF67-80A01F77424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92497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72C2-0AA4-4793-A40A-6665563B7FF4}" type="datetimeFigureOut">
              <a:rPr lang="et-EE" smtClean="0"/>
              <a:t>5.08.2014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CBE57-7C5E-4A28-AF67-80A01F77424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8951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E72C2-0AA4-4793-A40A-6665563B7FF4}" type="datetimeFigureOut">
              <a:rPr lang="et-EE" smtClean="0"/>
              <a:t>5.08.2014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CBE57-7C5E-4A28-AF67-80A01F77424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7456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stkülik 1"/>
          <p:cNvSpPr/>
          <p:nvPr/>
        </p:nvSpPr>
        <p:spPr>
          <a:xfrm>
            <a:off x="1208660" y="1366741"/>
            <a:ext cx="6912768" cy="41764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sz="1200">
              <a:solidFill>
                <a:schemeClr val="tx1"/>
              </a:solidFill>
            </a:endParaRPr>
          </a:p>
        </p:txBody>
      </p:sp>
      <p:sp>
        <p:nvSpPr>
          <p:cNvPr id="3" name="Ristkülik 2"/>
          <p:cNvSpPr/>
          <p:nvPr/>
        </p:nvSpPr>
        <p:spPr>
          <a:xfrm>
            <a:off x="1219636" y="1366741"/>
            <a:ext cx="4248472" cy="417646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3200" dirty="0" smtClean="0">
                <a:solidFill>
                  <a:schemeClr val="tx1"/>
                </a:solidFill>
              </a:rPr>
              <a:t>Ooteala</a:t>
            </a:r>
            <a:endParaRPr lang="et-EE" sz="3200" dirty="0">
              <a:solidFill>
                <a:schemeClr val="tx1"/>
              </a:solidFill>
            </a:endParaRPr>
          </a:p>
        </p:txBody>
      </p:sp>
      <p:sp>
        <p:nvSpPr>
          <p:cNvPr id="4" name="Ristkülik 3"/>
          <p:cNvSpPr/>
          <p:nvPr/>
        </p:nvSpPr>
        <p:spPr>
          <a:xfrm>
            <a:off x="2576812" y="1366741"/>
            <a:ext cx="2880320" cy="10081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sz="1200">
              <a:solidFill>
                <a:schemeClr val="tx1"/>
              </a:solidFill>
            </a:endParaRPr>
          </a:p>
        </p:txBody>
      </p:sp>
      <p:sp>
        <p:nvSpPr>
          <p:cNvPr id="5" name="Ristkülik 4"/>
          <p:cNvSpPr/>
          <p:nvPr/>
        </p:nvSpPr>
        <p:spPr>
          <a:xfrm>
            <a:off x="2576812" y="4607101"/>
            <a:ext cx="2880320" cy="9361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sz="1200">
              <a:solidFill>
                <a:schemeClr val="tx1"/>
              </a:solidFill>
            </a:endParaRPr>
          </a:p>
        </p:txBody>
      </p:sp>
      <p:sp>
        <p:nvSpPr>
          <p:cNvPr id="6" name="Ristkülik 5"/>
          <p:cNvSpPr/>
          <p:nvPr/>
        </p:nvSpPr>
        <p:spPr>
          <a:xfrm>
            <a:off x="4449020" y="2374853"/>
            <a:ext cx="1008112" cy="22322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t-EE" sz="2800" dirty="0" smtClean="0">
                <a:solidFill>
                  <a:schemeClr val="tx1"/>
                </a:solidFill>
              </a:rPr>
              <a:t>Teenindusala</a:t>
            </a:r>
            <a:endParaRPr lang="et-EE" sz="2800" dirty="0">
              <a:solidFill>
                <a:schemeClr val="tx1"/>
              </a:solidFill>
            </a:endParaRPr>
          </a:p>
        </p:txBody>
      </p:sp>
      <p:sp>
        <p:nvSpPr>
          <p:cNvPr id="10" name="Vasak-paremnool 9"/>
          <p:cNvSpPr/>
          <p:nvPr/>
        </p:nvSpPr>
        <p:spPr>
          <a:xfrm>
            <a:off x="2236770" y="1412457"/>
            <a:ext cx="680084" cy="386332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sz="1200">
              <a:solidFill>
                <a:schemeClr val="tx1"/>
              </a:solidFill>
            </a:endParaRPr>
          </a:p>
        </p:txBody>
      </p:sp>
      <p:sp>
        <p:nvSpPr>
          <p:cNvPr id="11" name="Vasak-paremnool 10"/>
          <p:cNvSpPr/>
          <p:nvPr/>
        </p:nvSpPr>
        <p:spPr>
          <a:xfrm>
            <a:off x="2236770" y="5075153"/>
            <a:ext cx="680084" cy="386332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sz="1200">
              <a:solidFill>
                <a:schemeClr val="tx1"/>
              </a:solidFill>
            </a:endParaRPr>
          </a:p>
        </p:txBody>
      </p:sp>
      <p:sp>
        <p:nvSpPr>
          <p:cNvPr id="13" name="Ristkülik 12"/>
          <p:cNvSpPr/>
          <p:nvPr/>
        </p:nvSpPr>
        <p:spPr>
          <a:xfrm>
            <a:off x="5479084" y="2086821"/>
            <a:ext cx="936104" cy="4680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t-EE" sz="1200" u="sng" dirty="0" smtClean="0">
                <a:solidFill>
                  <a:schemeClr val="tx1"/>
                </a:solidFill>
              </a:rPr>
              <a:t>Dokumendi</a:t>
            </a:r>
          </a:p>
          <a:p>
            <a:r>
              <a:rPr lang="et-EE" sz="1200" u="sng" dirty="0" smtClean="0">
                <a:solidFill>
                  <a:schemeClr val="tx1"/>
                </a:solidFill>
              </a:rPr>
              <a:t>hoidla</a:t>
            </a:r>
          </a:p>
          <a:p>
            <a:pPr algn="ctr"/>
            <a:endParaRPr lang="et-EE" sz="1200" dirty="0">
              <a:solidFill>
                <a:schemeClr val="tx1"/>
              </a:solidFill>
            </a:endParaRPr>
          </a:p>
        </p:txBody>
      </p:sp>
      <p:sp>
        <p:nvSpPr>
          <p:cNvPr id="14" name="Ristkülik 13"/>
          <p:cNvSpPr/>
          <p:nvPr/>
        </p:nvSpPr>
        <p:spPr>
          <a:xfrm>
            <a:off x="5479084" y="2554873"/>
            <a:ext cx="936104" cy="4363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t-EE" sz="1200" u="sng" dirty="0" smtClean="0">
                <a:solidFill>
                  <a:schemeClr val="tx1"/>
                </a:solidFill>
              </a:rPr>
              <a:t>Kulleriruum</a:t>
            </a:r>
            <a:endParaRPr lang="et-EE" sz="1200" u="sng" dirty="0">
              <a:solidFill>
                <a:schemeClr val="tx1"/>
              </a:solidFill>
            </a:endParaRPr>
          </a:p>
        </p:txBody>
      </p:sp>
      <p:sp>
        <p:nvSpPr>
          <p:cNvPr id="17" name="Ristkülik 16"/>
          <p:cNvSpPr/>
          <p:nvPr/>
        </p:nvSpPr>
        <p:spPr>
          <a:xfrm>
            <a:off x="7185324" y="1366741"/>
            <a:ext cx="936104" cy="8640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200" dirty="0" smtClean="0">
                <a:solidFill>
                  <a:schemeClr val="tx1"/>
                </a:solidFill>
              </a:rPr>
              <a:t>Garderoob</a:t>
            </a:r>
            <a:endParaRPr lang="et-EE" sz="1200" dirty="0">
              <a:solidFill>
                <a:schemeClr val="tx1"/>
              </a:solidFill>
            </a:endParaRPr>
          </a:p>
        </p:txBody>
      </p:sp>
      <p:sp>
        <p:nvSpPr>
          <p:cNvPr id="18" name="Ristkülik 17"/>
          <p:cNvSpPr/>
          <p:nvPr/>
        </p:nvSpPr>
        <p:spPr>
          <a:xfrm>
            <a:off x="7185324" y="2230837"/>
            <a:ext cx="936104" cy="6480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200" dirty="0" smtClean="0">
                <a:solidFill>
                  <a:schemeClr val="tx1"/>
                </a:solidFill>
              </a:rPr>
              <a:t>Dušš</a:t>
            </a:r>
            <a:endParaRPr lang="et-EE" sz="1200" dirty="0">
              <a:solidFill>
                <a:schemeClr val="tx1"/>
              </a:solidFill>
            </a:endParaRPr>
          </a:p>
        </p:txBody>
      </p:sp>
      <p:sp>
        <p:nvSpPr>
          <p:cNvPr id="19" name="Ristkülik 18"/>
          <p:cNvSpPr/>
          <p:nvPr/>
        </p:nvSpPr>
        <p:spPr>
          <a:xfrm>
            <a:off x="7185324" y="2878909"/>
            <a:ext cx="936104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200" dirty="0" smtClean="0">
                <a:solidFill>
                  <a:schemeClr val="tx1"/>
                </a:solidFill>
              </a:rPr>
              <a:t>Puhkeruum</a:t>
            </a:r>
            <a:endParaRPr lang="et-EE" sz="1200" dirty="0">
              <a:solidFill>
                <a:schemeClr val="tx1"/>
              </a:solidFill>
            </a:endParaRPr>
          </a:p>
        </p:txBody>
      </p:sp>
      <p:sp>
        <p:nvSpPr>
          <p:cNvPr id="20" name="Ristkülik 19"/>
          <p:cNvSpPr/>
          <p:nvPr/>
        </p:nvSpPr>
        <p:spPr>
          <a:xfrm>
            <a:off x="7185324" y="3598989"/>
            <a:ext cx="936104" cy="6480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200" dirty="0" err="1" smtClean="0">
                <a:solidFill>
                  <a:schemeClr val="tx1"/>
                </a:solidFill>
              </a:rPr>
              <a:t>Nõupidamis</a:t>
            </a:r>
            <a:endParaRPr lang="et-EE" sz="1200" dirty="0">
              <a:solidFill>
                <a:schemeClr val="tx1"/>
              </a:solidFill>
            </a:endParaRPr>
          </a:p>
        </p:txBody>
      </p:sp>
      <p:sp>
        <p:nvSpPr>
          <p:cNvPr id="21" name="Ristkülik 20"/>
          <p:cNvSpPr/>
          <p:nvPr/>
        </p:nvSpPr>
        <p:spPr>
          <a:xfrm>
            <a:off x="7185324" y="4247061"/>
            <a:ext cx="936104" cy="6480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200" dirty="0" smtClean="0">
                <a:solidFill>
                  <a:schemeClr val="tx1"/>
                </a:solidFill>
              </a:rPr>
              <a:t>Eelarhiiv</a:t>
            </a:r>
            <a:endParaRPr lang="et-EE" sz="1200" dirty="0">
              <a:solidFill>
                <a:schemeClr val="tx1"/>
              </a:solidFill>
            </a:endParaRPr>
          </a:p>
        </p:txBody>
      </p:sp>
      <p:sp>
        <p:nvSpPr>
          <p:cNvPr id="23" name="Ristkülik 22"/>
          <p:cNvSpPr/>
          <p:nvPr/>
        </p:nvSpPr>
        <p:spPr>
          <a:xfrm>
            <a:off x="6753276" y="4895133"/>
            <a:ext cx="1368152" cy="6480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t-EE" sz="1200" dirty="0" smtClean="0">
                <a:solidFill>
                  <a:schemeClr val="tx1"/>
                </a:solidFill>
              </a:rPr>
              <a:t>Kabinet</a:t>
            </a:r>
            <a:endParaRPr lang="et-EE" sz="1200" dirty="0">
              <a:solidFill>
                <a:schemeClr val="tx1"/>
              </a:solidFill>
            </a:endParaRPr>
          </a:p>
        </p:txBody>
      </p:sp>
      <p:sp>
        <p:nvSpPr>
          <p:cNvPr id="25" name="Ristkülik 24"/>
          <p:cNvSpPr/>
          <p:nvPr/>
        </p:nvSpPr>
        <p:spPr>
          <a:xfrm>
            <a:off x="5479084" y="2991196"/>
            <a:ext cx="936104" cy="4363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200" u="sng" dirty="0" smtClean="0">
                <a:solidFill>
                  <a:schemeClr val="tx1"/>
                </a:solidFill>
              </a:rPr>
              <a:t>Seadmeruum</a:t>
            </a:r>
            <a:endParaRPr lang="et-EE" sz="1200" u="sng" dirty="0">
              <a:solidFill>
                <a:schemeClr val="tx1"/>
              </a:solidFill>
            </a:endParaRPr>
          </a:p>
        </p:txBody>
      </p:sp>
      <p:sp>
        <p:nvSpPr>
          <p:cNvPr id="26" name="Ristkülik 25"/>
          <p:cNvSpPr/>
          <p:nvPr/>
        </p:nvSpPr>
        <p:spPr>
          <a:xfrm>
            <a:off x="5479084" y="3436971"/>
            <a:ext cx="947080" cy="3240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200" dirty="0" smtClean="0">
                <a:solidFill>
                  <a:schemeClr val="tx1"/>
                </a:solidFill>
              </a:rPr>
              <a:t>WC</a:t>
            </a:r>
            <a:endParaRPr lang="et-EE" sz="1200" dirty="0">
              <a:solidFill>
                <a:schemeClr val="tx1"/>
              </a:solidFill>
            </a:endParaRPr>
          </a:p>
        </p:txBody>
      </p:sp>
      <p:sp>
        <p:nvSpPr>
          <p:cNvPr id="27" name="Ristkülik 26"/>
          <p:cNvSpPr/>
          <p:nvPr/>
        </p:nvSpPr>
        <p:spPr>
          <a:xfrm>
            <a:off x="5468108" y="4368145"/>
            <a:ext cx="958056" cy="5269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200" dirty="0" smtClean="0">
                <a:solidFill>
                  <a:schemeClr val="tx1"/>
                </a:solidFill>
              </a:rPr>
              <a:t>Kabinet</a:t>
            </a:r>
            <a:endParaRPr lang="et-EE" sz="1200" dirty="0">
              <a:solidFill>
                <a:schemeClr val="tx1"/>
              </a:solidFill>
            </a:endParaRPr>
          </a:p>
        </p:txBody>
      </p:sp>
      <p:sp>
        <p:nvSpPr>
          <p:cNvPr id="28" name="Ristkülik 27"/>
          <p:cNvSpPr/>
          <p:nvPr/>
        </p:nvSpPr>
        <p:spPr>
          <a:xfrm>
            <a:off x="5479084" y="3751555"/>
            <a:ext cx="936104" cy="6299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200" dirty="0" smtClean="0">
                <a:solidFill>
                  <a:schemeClr val="tx1"/>
                </a:solidFill>
              </a:rPr>
              <a:t>Ladu</a:t>
            </a:r>
            <a:endParaRPr lang="et-EE" sz="1200" dirty="0">
              <a:solidFill>
                <a:schemeClr val="tx1"/>
              </a:solidFill>
            </a:endParaRPr>
          </a:p>
        </p:txBody>
      </p:sp>
      <p:sp>
        <p:nvSpPr>
          <p:cNvPr id="29" name="Ristkülik 28"/>
          <p:cNvSpPr/>
          <p:nvPr/>
        </p:nvSpPr>
        <p:spPr>
          <a:xfrm>
            <a:off x="6537252" y="2086821"/>
            <a:ext cx="504056" cy="27363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t-EE" sz="3200" dirty="0" smtClean="0">
                <a:solidFill>
                  <a:schemeClr val="tx1"/>
                </a:solidFill>
              </a:rPr>
              <a:t>Tugiala</a:t>
            </a:r>
            <a:endParaRPr lang="et-EE" sz="3200" dirty="0">
              <a:solidFill>
                <a:schemeClr val="tx1"/>
              </a:solidFill>
            </a:endParaRPr>
          </a:p>
        </p:txBody>
      </p:sp>
      <p:sp>
        <p:nvSpPr>
          <p:cNvPr id="30" name="Üles-allanool 29"/>
          <p:cNvSpPr/>
          <p:nvPr/>
        </p:nvSpPr>
        <p:spPr>
          <a:xfrm>
            <a:off x="6556676" y="933182"/>
            <a:ext cx="484632" cy="1018007"/>
          </a:xfrm>
          <a:prstGeom prst="up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31" name="Vasak-paremnool 30"/>
          <p:cNvSpPr/>
          <p:nvPr/>
        </p:nvSpPr>
        <p:spPr>
          <a:xfrm>
            <a:off x="560588" y="3194655"/>
            <a:ext cx="1216152" cy="484632"/>
          </a:xfrm>
          <a:prstGeom prst="leftRigh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33" name="TextBox 32"/>
          <p:cNvSpPr txBox="1"/>
          <p:nvPr/>
        </p:nvSpPr>
        <p:spPr>
          <a:xfrm>
            <a:off x="1496692" y="6020550"/>
            <a:ext cx="484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u="sng" dirty="0" smtClean="0"/>
              <a:t>Allajoonitud ruumid</a:t>
            </a:r>
            <a:r>
              <a:rPr lang="et-EE" dirty="0" smtClean="0"/>
              <a:t> – sissepääs läbipääsukaartiga</a:t>
            </a:r>
            <a:endParaRPr lang="et-EE" u="sng" dirty="0"/>
          </a:p>
        </p:txBody>
      </p:sp>
      <p:sp>
        <p:nvSpPr>
          <p:cNvPr id="34" name="TextBox 33"/>
          <p:cNvSpPr txBox="1"/>
          <p:nvPr/>
        </p:nvSpPr>
        <p:spPr>
          <a:xfrm>
            <a:off x="1208660" y="404664"/>
            <a:ext cx="2677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/>
              <a:t>Ruumidevahelised seosed:</a:t>
            </a:r>
            <a:endParaRPr lang="et-EE" dirty="0"/>
          </a:p>
        </p:txBody>
      </p:sp>
      <p:sp>
        <p:nvSpPr>
          <p:cNvPr id="38" name="TextBox 37"/>
          <p:cNvSpPr txBox="1"/>
          <p:nvPr/>
        </p:nvSpPr>
        <p:spPr>
          <a:xfrm>
            <a:off x="1331640" y="2086821"/>
            <a:ext cx="9684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/>
              <a:t>WC</a:t>
            </a:r>
          </a:p>
          <a:p>
            <a:r>
              <a:rPr lang="et-EE" dirty="0" smtClean="0"/>
              <a:t>Inva-WC</a:t>
            </a:r>
            <a:endParaRPr lang="et-EE" dirty="0"/>
          </a:p>
        </p:txBody>
      </p:sp>
      <p:sp>
        <p:nvSpPr>
          <p:cNvPr id="40" name="Ristkülik 39"/>
          <p:cNvSpPr/>
          <p:nvPr/>
        </p:nvSpPr>
        <p:spPr>
          <a:xfrm>
            <a:off x="1367643" y="2134442"/>
            <a:ext cx="896399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41" name="Ristkülik 40"/>
          <p:cNvSpPr/>
          <p:nvPr/>
        </p:nvSpPr>
        <p:spPr>
          <a:xfrm>
            <a:off x="1367643" y="2422474"/>
            <a:ext cx="896399" cy="3106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cxnSp>
        <p:nvCxnSpPr>
          <p:cNvPr id="43" name="Sirgkonnektor 42"/>
          <p:cNvCxnSpPr/>
          <p:nvPr/>
        </p:nvCxnSpPr>
        <p:spPr>
          <a:xfrm flipH="1">
            <a:off x="5468108" y="1366741"/>
            <a:ext cx="0" cy="417646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Vasak-paremnool 11"/>
          <p:cNvSpPr/>
          <p:nvPr/>
        </p:nvSpPr>
        <p:spPr>
          <a:xfrm>
            <a:off x="5117090" y="1564857"/>
            <a:ext cx="680084" cy="386332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sz="1200">
              <a:solidFill>
                <a:schemeClr val="tx1"/>
              </a:solidFill>
            </a:endParaRPr>
          </a:p>
        </p:txBody>
      </p:sp>
      <p:sp>
        <p:nvSpPr>
          <p:cNvPr id="45" name="Ristkülik 44"/>
          <p:cNvSpPr/>
          <p:nvPr/>
        </p:nvSpPr>
        <p:spPr>
          <a:xfrm>
            <a:off x="7437352" y="4895133"/>
            <a:ext cx="684076" cy="6480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200" dirty="0" smtClean="0">
                <a:solidFill>
                  <a:schemeClr val="tx1"/>
                </a:solidFill>
              </a:rPr>
              <a:t>Kabinet</a:t>
            </a:r>
            <a:endParaRPr lang="et-EE" sz="1200" dirty="0">
              <a:solidFill>
                <a:schemeClr val="tx1"/>
              </a:solidFill>
            </a:endParaRPr>
          </a:p>
        </p:txBody>
      </p:sp>
      <p:sp>
        <p:nvSpPr>
          <p:cNvPr id="46" name="Vasak-paremnool 45"/>
          <p:cNvSpPr/>
          <p:nvPr/>
        </p:nvSpPr>
        <p:spPr>
          <a:xfrm>
            <a:off x="5117090" y="5058708"/>
            <a:ext cx="811899" cy="396363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9443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</TotalTime>
  <Words>27</Words>
  <Application>Microsoft Office PowerPoint</Application>
  <PresentationFormat>Ekraaniseanss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1</vt:i4>
      </vt:variant>
    </vt:vector>
  </HeadingPairs>
  <TitlesOfParts>
    <vt:vector size="2" baseType="lpstr">
      <vt:lpstr>Tarkvarakomplekti Office kujundus</vt:lpstr>
      <vt:lpstr>PowerPointi esitlus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Kalmer Gross</dc:creator>
  <cp:lastModifiedBy>Kalmer Gross</cp:lastModifiedBy>
  <cp:revision>9</cp:revision>
  <dcterms:created xsi:type="dcterms:W3CDTF">2014-07-10T15:16:11Z</dcterms:created>
  <dcterms:modified xsi:type="dcterms:W3CDTF">2014-08-06T12:04:40Z</dcterms:modified>
</cp:coreProperties>
</file>